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7" r:id="rId9"/>
    <p:sldId id="262" r:id="rId10"/>
    <p:sldId id="269" r:id="rId11"/>
    <p:sldId id="268" r:id="rId12"/>
    <p:sldId id="263" r:id="rId13"/>
    <p:sldId id="264" r:id="rId14"/>
    <p:sldId id="265" r:id="rId15"/>
    <p:sldId id="270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E15D-C658-4E2C-ACED-D0CA11CFC2F4}" type="datetimeFigureOut">
              <a:rPr lang="pl-PL" smtClean="0"/>
              <a:pPr/>
              <a:t>2020-03-14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85CD-D2AD-43F8-9E46-E9D82D3B2A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E15D-C658-4E2C-ACED-D0CA11CFC2F4}" type="datetimeFigureOut">
              <a:rPr lang="pl-PL" smtClean="0"/>
              <a:pPr/>
              <a:t>2020-03-14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85CD-D2AD-43F8-9E46-E9D82D3B2A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E15D-C658-4E2C-ACED-D0CA11CFC2F4}" type="datetimeFigureOut">
              <a:rPr lang="pl-PL" smtClean="0"/>
              <a:pPr/>
              <a:t>2020-03-14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85CD-D2AD-43F8-9E46-E9D82D3B2A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E15D-C658-4E2C-ACED-D0CA11CFC2F4}" type="datetimeFigureOut">
              <a:rPr lang="pl-PL" smtClean="0"/>
              <a:pPr/>
              <a:t>2020-03-14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85CD-D2AD-43F8-9E46-E9D82D3B2A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E15D-C658-4E2C-ACED-D0CA11CFC2F4}" type="datetimeFigureOut">
              <a:rPr lang="pl-PL" smtClean="0"/>
              <a:pPr/>
              <a:t>2020-03-14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85CD-D2AD-43F8-9E46-E9D82D3B2A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E15D-C658-4E2C-ACED-D0CA11CFC2F4}" type="datetimeFigureOut">
              <a:rPr lang="pl-PL" smtClean="0"/>
              <a:pPr/>
              <a:t>2020-03-14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85CD-D2AD-43F8-9E46-E9D82D3B2A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E15D-C658-4E2C-ACED-D0CA11CFC2F4}" type="datetimeFigureOut">
              <a:rPr lang="pl-PL" smtClean="0"/>
              <a:pPr/>
              <a:t>2020-03-14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85CD-D2AD-43F8-9E46-E9D82D3B2A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E15D-C658-4E2C-ACED-D0CA11CFC2F4}" type="datetimeFigureOut">
              <a:rPr lang="pl-PL" smtClean="0"/>
              <a:pPr/>
              <a:t>2020-03-14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85CD-D2AD-43F8-9E46-E9D82D3B2A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E15D-C658-4E2C-ACED-D0CA11CFC2F4}" type="datetimeFigureOut">
              <a:rPr lang="pl-PL" smtClean="0"/>
              <a:pPr/>
              <a:t>2020-03-14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85CD-D2AD-43F8-9E46-E9D82D3B2A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E15D-C658-4E2C-ACED-D0CA11CFC2F4}" type="datetimeFigureOut">
              <a:rPr lang="pl-PL" smtClean="0"/>
              <a:pPr/>
              <a:t>2020-03-14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85CD-D2AD-43F8-9E46-E9D82D3B2A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E15D-C658-4E2C-ACED-D0CA11CFC2F4}" type="datetimeFigureOut">
              <a:rPr lang="pl-PL" smtClean="0"/>
              <a:pPr/>
              <a:t>2020-03-14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85CD-D2AD-43F8-9E46-E9D82D3B2A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7E15D-C658-4E2C-ACED-D0CA11CFC2F4}" type="datetimeFigureOut">
              <a:rPr lang="pl-PL" smtClean="0"/>
              <a:pPr/>
              <a:t>2020-03-14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885CD-D2AD-43F8-9E46-E9D82D3B2AB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G4MOoLMmQ4" TargetMode="External"/><Relationship Id="rId2" Type="http://schemas.openxmlformats.org/officeDocument/2006/relationships/hyperlink" Target="https://www.youtube.com/watch?v=L7P3Fca6pk0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G4MOoLMmQ4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31640" y="1124744"/>
            <a:ext cx="7126560" cy="2475707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Temat: </a:t>
            </a:r>
            <a:br>
              <a:rPr lang="pl-PL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Zjawisko Dopplera</a:t>
            </a:r>
            <a:endParaRPr lang="pl-PL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403648" y="4797152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https://www.youtube.com/watch?v=L7P3Fca6pk0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971600" y="3861048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https://www.youtube.com/watch?v=JG4MOoLMmQ4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611560" y="332656"/>
            <a:ext cx="4896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Zjawisko Dopplera –  przykład</a:t>
            </a:r>
            <a:endParaRPr lang="pl-PL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799288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827584" y="260648"/>
            <a:ext cx="4896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Zjawisko Dopplera –  przykład</a:t>
            </a:r>
            <a:endParaRPr lang="pl-PL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7591425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899592" y="476672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Zjawisko Dopplera</a:t>
            </a:r>
            <a:endParaRPr lang="pl-PL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827584" y="1353752"/>
            <a:ext cx="7992888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Dzięki wykorzystaniu zjawiska Dopplera można – stosując ultradźwięki – obserwować także ruchy obiektów.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Ultradźwięki znalazły zastosowanie w medycynie zarówno w diagnostyce (np. USG), jak i terapii (rozbijanie kamieni żółciowych i nerkowych).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Zjawisko Dopplera jest charakterystyczne również dla światła.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827584" y="476672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Zjawisko Dopplera</a:t>
            </a:r>
            <a:endParaRPr lang="pl-PL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83568" y="1196752"/>
            <a:ext cx="799288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Wykorzystuje się je w badaniach astronomicznych do pomiaru szybkości obiektów emitujących światło i oddalających się od Ziemi lub zbliżających się do niej.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Dla szybkości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υ &lt;&lt; c 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względna zmiana długości fali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przy czym długość fali jest mniejsza dla obiektów zbliżających się do Ziemi, a więc dla tych, które się oddalają.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717032"/>
            <a:ext cx="165618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827584" y="404664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Zjawisko Dopplera </a:t>
            </a:r>
            <a:endParaRPr lang="pl-PL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827584" y="1075820"/>
            <a:ext cx="7992888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Zadania 1</a:t>
            </a:r>
            <a:endParaRPr kumimoji="0" lang="pl-PL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Częstotliwość dźwięku wydawanego przez klakson samochodu wynosi </a:t>
            </a: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ν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800 Hz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Samochód jedzie z szybkością </a:t>
            </a:r>
            <a:r>
              <a:rPr kumimoji="0" lang="pl-PL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υ</a:t>
            </a:r>
            <a:r>
              <a:rPr kumimoji="0" lang="pl-PL" sz="28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60 km/h.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Oblicz częstotliwość dźwięku słyszanego przez człowieka stojącego na chodniku, gdy:</a:t>
            </a:r>
            <a:endParaRPr kumimoji="0" lang="pl-PL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A.    samochód zbliża się do niego,</a:t>
            </a:r>
            <a:endParaRPr kumimoji="0" lang="pl-PL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l-PL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B.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samochód oddala się od niego.</a:t>
            </a:r>
            <a:endParaRPr kumimoji="0" lang="pl-PL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755576" y="615172"/>
            <a:ext cx="8064896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Zadanie 2</a:t>
            </a:r>
            <a:endParaRPr kumimoji="0" 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Źródło dźwięku o częstotliwości </a:t>
            </a: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ν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500 Hz 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porusza się po okręgu o promieniu </a:t>
            </a:r>
            <a:r>
              <a:rPr kumimoji="0" lang="pl-PL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1,5 m 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 częstością kołową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ω = 2 rad/s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Nieruchomy obserwator znajduje się w tej samej płaszczyźnie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 okręgu, w odległości znacznie większej od promienia tego okręgu.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Oblicz:</a:t>
            </a:r>
            <a:endParaRPr kumimoji="0" lang="pl-PL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A.</a:t>
            </a:r>
            <a:r>
              <a:rPr kumimoji="0" lang="pl-PL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najwyższą częstotliwość dźwięku słyszanego przez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l-PL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obserwatora,</a:t>
            </a:r>
            <a:endParaRPr kumimoji="0" lang="pl-PL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l-PL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B.  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najniższą częstotliwość tego dźwięku.</a:t>
            </a:r>
            <a:endParaRPr kumimoji="0" lang="pl-PL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755576" y="188640"/>
            <a:ext cx="29287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Zjawisko Dopplera </a:t>
            </a:r>
            <a:endParaRPr lang="pl-PL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908720"/>
            <a:ext cx="8136904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Kiedy stoimy przy ruchliwej szosie, możemy usłyszeć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zmianę wysokości dźwięku 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wydawanego przez pojazdy dokładnie          w chwili, gdy nas mijają.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Dźwięk pochodzący od oddalającego się pojazdu jest niższy          od dźwięku, jaki odbieramy, gdy pojazd się do nas zbliża.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Obserwowane zjawisko nosi nazwę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zjawiska Dopplera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i zachodzi wówczas, gdy źródło dźwięku i odbiornik poruszają się względem siebie.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611560" y="332656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Zjawisko Dopplera</a:t>
            </a:r>
            <a:endParaRPr lang="pl-PL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899592" y="5877272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https://www.youtube.com/watch?v=JG4MOoLMmQ4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611560" y="332656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Zjawisko Dopplera</a:t>
            </a:r>
            <a:endParaRPr lang="pl-PL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48387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508104" y="1196752"/>
            <a:ext cx="345638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Aby wyjaśnić to zjawisko, wyobraźmy sobie spoczywające punktowe źródło dźwięku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11560" y="3933056"/>
            <a:ext cx="8208912" cy="253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 odbiornika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dotarła powierzchnia falowa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Kolejna powierzchnia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 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łącząca punkty identycznie wychylone z położenia równowagi, jak te na powierzchni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znajduje się w odległości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λ 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dotrze do odbiornika po okresie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611560" y="332656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Zjawisko Dopplera</a:t>
            </a:r>
            <a:endParaRPr lang="pl-PL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48387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508104" y="803530"/>
            <a:ext cx="338437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Jeśli jednak źródło dźwięku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wysyłając fale, poruszało się z szybkością </a:t>
            </a:r>
            <a:r>
              <a:rPr kumimoji="0" lang="pl-PL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υ</a:t>
            </a:r>
            <a:r>
              <a:rPr kumimoji="0" lang="pl-PL" sz="24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to w ciągu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przebyło drogę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= </a:t>
            </a:r>
            <a:r>
              <a:rPr kumimoji="0" lang="pl-PL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υ</a:t>
            </a:r>
            <a:r>
              <a:rPr kumimoji="0" lang="pl-PL" sz="24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</a:t>
            </a:r>
            <a:r>
              <a:rPr kumimoji="0" lang="pl-PL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pl-PL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11560" y="3713258"/>
            <a:ext cx="835292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 chwili, w której powierzchnia falowa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dotarła do odbiornika, kolejna powierzchnia falowa łącząca punkty o takiej samej fazie, jak te na powierzchni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jest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= </a:t>
            </a:r>
            <a:r>
              <a:rPr kumimoji="0" lang="pl-PL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υ</a:t>
            </a:r>
            <a:r>
              <a:rPr kumimoji="0" lang="pl-PL" sz="24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</a:t>
            </a:r>
            <a:r>
              <a:rPr kumimoji="0" lang="pl-PL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bliżej niej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pl-PL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pl-PL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11560" y="5394702"/>
            <a:ext cx="74168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 odbiornika dociera fala o długości: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λ</a:t>
            </a:r>
            <a:r>
              <a:rPr kumimoji="0" lang="pl-PL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</a:t>
            </a:r>
            <a:r>
              <a:rPr kumimoji="0" lang="pl-PL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λ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pl-PL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υ</a:t>
            </a:r>
            <a:r>
              <a:rPr kumimoji="0" lang="pl-PL" sz="24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</a:t>
            </a:r>
            <a:r>
              <a:rPr kumimoji="0" lang="pl-PL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endParaRPr kumimoji="0" lang="pl-PL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611560" y="332656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Zjawisko Dopplera</a:t>
            </a:r>
            <a:endParaRPr lang="pl-PL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48387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436096" y="476672"/>
            <a:ext cx="345638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Skrócił się więc i czas, po którym kolejna powierzchnia falowa dotrze do odbiornika.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Wynosi on teraz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pl-PL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’.</a:t>
            </a:r>
            <a:endParaRPr kumimoji="0" lang="pl-PL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467544" y="4046295"/>
            <a:ext cx="57241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Korzystając z faktu, że </a:t>
            </a: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λ = υ/ν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otrzymamy: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789040"/>
            <a:ext cx="244827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539552" y="4621869"/>
            <a:ext cx="820891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υ</a:t>
            </a:r>
            <a:r>
              <a:rPr kumimoji="0" lang="pl-PL" sz="28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szybkość źródła dźwięku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υ</a:t>
            </a:r>
            <a:r>
              <a:rPr kumimoji="0" lang="pl-PL" sz="28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szybkość fali dźwiękowej w powietrzu 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ν = 1/T 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częstotliwość fali wysyłanej przez źródło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ν</a:t>
            </a:r>
            <a:r>
              <a:rPr kumimoji="0" lang="pl-PL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1/T</a:t>
            </a:r>
            <a:r>
              <a:rPr kumimoji="0" lang="pl-PL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częstotliwość fali odbieranej przez odbiornik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611560" y="332656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Zjawisko Dopplera</a:t>
            </a:r>
            <a:endParaRPr lang="pl-PL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39552" y="1196752"/>
            <a:ext cx="835292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 przekształceniach wyrażenia</a:t>
            </a:r>
            <a:r>
              <a:rPr kumimoji="0" lang="pl-PL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otrzymujemy: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908720"/>
            <a:ext cx="280831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 t="8333" r="4878"/>
          <a:stretch>
            <a:fillRect/>
          </a:stretch>
        </p:blipFill>
        <p:spPr bwMode="auto">
          <a:xfrm>
            <a:off x="2843808" y="2276872"/>
            <a:ext cx="280831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683568" y="4077072"/>
            <a:ext cx="7596336" cy="16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Częstotliwość, a więc i wysokość dźwięku rejestrowana przez odbiornik jest większa od częstotliwości i wysokości dźwięku wysyłanego przez źródło.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611560" y="332656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Zjawisko Dopplera</a:t>
            </a:r>
            <a:endParaRPr lang="pl-PL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7"/>
            <a:ext cx="4104456" cy="273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788024" y="59222"/>
            <a:ext cx="4176464" cy="445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Gdy odbiornik zbliża się do nieruchomego źródła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to czas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pl-PL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upływający między odebraniem dwóch sąsiednich powierzchni falowych będzie krótszy od okresu fali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ponieważ odbiornik „porusza się na spotkanie” fali.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005064"/>
            <a:ext cx="288032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509120"/>
            <a:ext cx="38884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611560" y="332656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Zjawisko Dopplera</a:t>
            </a:r>
            <a:endParaRPr lang="pl-PL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39552" y="836712"/>
            <a:ext cx="79928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Ogólnie (dla wszystkich przypadków, w których </a:t>
            </a:r>
            <a:r>
              <a:rPr kumimoji="0" lang="pl-PL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υ</a:t>
            </a:r>
            <a:r>
              <a:rPr kumimoji="0" lang="pl-PL" sz="24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 </a:t>
            </a:r>
            <a:r>
              <a:rPr kumimoji="0" lang="pl-PL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υ</a:t>
            </a:r>
            <a:r>
              <a:rPr kumimoji="0" lang="pl-PL" sz="24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lub </a:t>
            </a:r>
            <a:r>
              <a:rPr kumimoji="0" lang="pl-PL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υ</a:t>
            </a:r>
            <a:r>
              <a:rPr kumimoji="0" lang="pl-PL" sz="24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odb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leżą na tej samej prostej) częstotliwość odbieranej fali wyraża się wzorem: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988840"/>
            <a:ext cx="3024336" cy="169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539552" y="3717032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Ten wzór jest słuszny, jeśli przyjmiemy następującą umowę: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575048" y="4221088"/>
            <a:ext cx="810140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Znak „</a:t>
            </a:r>
            <a:r>
              <a:rPr kumimoji="0" lang="pl-PL" sz="2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”  stosujemy, gdy prędkość źródła/odbiornika jest zwrócona w stronę, w którą biegnie fala (od źródła do odbiornika), a znak „ + ”, gdy prędkość ta jest zwrócona przeciwnie. </a:t>
            </a:r>
            <a:endParaRPr kumimoji="0" lang="pl-PL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611560" y="332656"/>
            <a:ext cx="4896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Zjawisko Dopplera –  przykład</a:t>
            </a:r>
            <a:endParaRPr lang="pl-PL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792931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648</Words>
  <Application>Microsoft Office PowerPoint</Application>
  <PresentationFormat>Pokaz na ekranie (4:3)</PresentationFormat>
  <Paragraphs>73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Motyw pakietu Office</vt:lpstr>
      <vt:lpstr>Temat:  Zjawisko Dopplera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Temat: O odkryciach Kopernika i Keplera</dc:title>
  <dc:creator>Komputer</dc:creator>
  <cp:lastModifiedBy>Komputer</cp:lastModifiedBy>
  <cp:revision>58</cp:revision>
  <dcterms:created xsi:type="dcterms:W3CDTF">2019-10-11T17:17:01Z</dcterms:created>
  <dcterms:modified xsi:type="dcterms:W3CDTF">2020-03-14T19:31:18Z</dcterms:modified>
</cp:coreProperties>
</file>